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8"/>
  </p:notesMasterIdLst>
  <p:sldIdLst>
    <p:sldId id="256" r:id="rId2"/>
    <p:sldId id="272" r:id="rId3"/>
    <p:sldId id="273" r:id="rId4"/>
    <p:sldId id="274" r:id="rId5"/>
    <p:sldId id="275" r:id="rId6"/>
    <p:sldId id="27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AB0"/>
    <a:srgbClr val="FF40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3209"/>
  </p:normalViewPr>
  <p:slideViewPr>
    <p:cSldViewPr snapToGrid="0" snapToObjects="1">
      <p:cViewPr varScale="1">
        <p:scale>
          <a:sx n="122" d="100"/>
          <a:sy n="122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06506-EA23-F046-8BC6-724EBF709C2B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8DD3C-26F0-424D-80B9-307068F39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0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https://static.thenounproject.com/png/108498-200.png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64A8-70A8-5B4B-A876-A1277C03C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Island Hopper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94C06-EF4C-5644-817D-72F38B9EB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3"/>
            <a:ext cx="6801612" cy="1852947"/>
          </a:xfrm>
        </p:spPr>
        <p:txBody>
          <a:bodyPr>
            <a:normAutofit/>
          </a:bodyPr>
          <a:lstStyle/>
          <a:p>
            <a:r>
              <a:rPr lang="en-US" dirty="0"/>
              <a:t>David Garber</a:t>
            </a:r>
          </a:p>
          <a:p>
            <a:r>
              <a:rPr lang="en-US" dirty="0"/>
              <a:t>Midterm Game</a:t>
            </a:r>
          </a:p>
          <a:p>
            <a:r>
              <a:rPr lang="en-US" dirty="0"/>
              <a:t>GAME601 Game Prototyping</a:t>
            </a:r>
          </a:p>
          <a:p>
            <a:r>
              <a:rPr lang="en-US" dirty="0"/>
              <a:t>October 18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40409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CBD9-E9D1-EE4E-8BEA-B132284E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29" y="199302"/>
            <a:ext cx="5075011" cy="118872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34DF-4738-6F47-86F9-27C34E46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90" y="1669323"/>
            <a:ext cx="4884888" cy="482201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Island Hopper is a game of conquest! Take over the map</a:t>
            </a:r>
          </a:p>
          <a:p>
            <a:pPr lvl="1"/>
            <a:r>
              <a:rPr lang="en-US" sz="2000" dirty="0"/>
              <a:t>Similar to Risk</a:t>
            </a:r>
          </a:p>
          <a:p>
            <a:r>
              <a:rPr lang="en-US" sz="2200" dirty="0"/>
              <a:t>12 numbered islands correspond to sides of D12</a:t>
            </a:r>
          </a:p>
          <a:p>
            <a:pPr lvl="1"/>
            <a:r>
              <a:rPr lang="en-US" sz="2200" dirty="0"/>
              <a:t>Primary game mechanic: player actions directed by die roll</a:t>
            </a:r>
          </a:p>
          <a:p>
            <a:r>
              <a:rPr lang="en-US" sz="2400" dirty="0"/>
              <a:t>Player actions include:</a:t>
            </a:r>
          </a:p>
          <a:p>
            <a:pPr lvl="1"/>
            <a:r>
              <a:rPr lang="en-US" sz="2200" dirty="0"/>
              <a:t>Develop</a:t>
            </a:r>
          </a:p>
          <a:p>
            <a:pPr lvl="1"/>
            <a:r>
              <a:rPr lang="en-US" sz="2200" dirty="0"/>
              <a:t>Explore</a:t>
            </a:r>
          </a:p>
          <a:p>
            <a:pPr lvl="1"/>
            <a:r>
              <a:rPr lang="en-US" sz="2200" dirty="0"/>
              <a:t>War</a:t>
            </a:r>
          </a:p>
          <a:p>
            <a:pPr lvl="1"/>
            <a:r>
              <a:rPr lang="en-US" sz="2200" dirty="0"/>
              <a:t>Free Move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9B7F9-72CD-094C-AA29-A8B4596C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71" y="321398"/>
            <a:ext cx="59309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0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yTest2Short.mp4" descr="PlayTest2Short.mp4">
            <a:hlinkClick r:id="" action="ppaction://media"/>
            <a:extLst>
              <a:ext uri="{FF2B5EF4-FFF2-40B4-BE49-F238E27FC236}">
                <a16:creationId xmlns:a16="http://schemas.microsoft.com/office/drawing/2014/main" id="{CEFBA88E-B084-9848-99F2-4DEEDE060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307" t="8845" r="9926" b="5082"/>
          <a:stretch/>
        </p:blipFill>
        <p:spPr>
          <a:xfrm>
            <a:off x="1004935" y="7462"/>
            <a:ext cx="10013133" cy="68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4A9B-EB6B-2644-9FE0-F85F683F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346"/>
            <a:ext cx="7729728" cy="758824"/>
          </a:xfrm>
        </p:spPr>
        <p:txBody>
          <a:bodyPr/>
          <a:lstStyle/>
          <a:p>
            <a:r>
              <a:rPr lang="en-US" dirty="0" err="1"/>
              <a:t>Iconagraphy</a:t>
            </a:r>
            <a:r>
              <a:rPr lang="en-US" dirty="0"/>
              <a:t> / game elements</a:t>
            </a:r>
          </a:p>
        </p:txBody>
      </p:sp>
      <p:pic>
        <p:nvPicPr>
          <p:cNvPr id="4" name="Picture 9" descr="Chess King Icons - Download Free Vector Icons | Noun Project">
            <a:extLst>
              <a:ext uri="{FF2B5EF4-FFF2-40B4-BE49-F238E27FC236}">
                <a16:creationId xmlns:a16="http://schemas.microsoft.com/office/drawing/2014/main" id="{C1601820-5AF8-AC48-9778-070F39CA3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874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84C9C-841F-0C47-8487-DC343AE904BB}"/>
              </a:ext>
            </a:extLst>
          </p:cNvPr>
          <p:cNvSpPr txBox="1"/>
          <p:nvPr/>
        </p:nvSpPr>
        <p:spPr>
          <a:xfrm>
            <a:off x="247650" y="1694491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 (use King or Rook)*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82252-47F2-0B4D-AB92-1A875A2FD932}"/>
              </a:ext>
            </a:extLst>
          </p:cNvPr>
          <p:cNvSpPr txBox="1"/>
          <p:nvPr/>
        </p:nvSpPr>
        <p:spPr>
          <a:xfrm>
            <a:off x="274948" y="4215871"/>
            <a:ext cx="383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Garrison (use Pawn or Knight/Bishop)*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4B7A4-841D-7341-904D-96236C46833B}"/>
              </a:ext>
            </a:extLst>
          </p:cNvPr>
          <p:cNvSpPr txBox="1"/>
          <p:nvPr/>
        </p:nvSpPr>
        <p:spPr>
          <a:xfrm>
            <a:off x="6793105" y="1542230"/>
            <a:ext cx="201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Tabletop Simulator: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94C88-6813-B94F-97A4-2B0EE31E8CBE}"/>
              </a:ext>
            </a:extLst>
          </p:cNvPr>
          <p:cNvSpPr txBox="1"/>
          <p:nvPr/>
        </p:nvSpPr>
        <p:spPr>
          <a:xfrm>
            <a:off x="152400" y="6488668"/>
            <a:ext cx="397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*Free images from </a:t>
            </a:r>
            <a:r>
              <a:rPr lang="en-US" dirty="0" err="1"/>
              <a:t>TheNounProject.com</a:t>
            </a:r>
            <a:endParaRPr lang="en-US" dirty="0"/>
          </a:p>
        </p:txBody>
      </p:sp>
      <p:pic>
        <p:nvPicPr>
          <p:cNvPr id="9" name="Picture 6" descr="Chess Pawn Icons - Download Free Vector Icons | Noun Project">
            <a:extLst>
              <a:ext uri="{FF2B5EF4-FFF2-40B4-BE49-F238E27FC236}">
                <a16:creationId xmlns:a16="http://schemas.microsoft.com/office/drawing/2014/main" id="{CC414084-48C2-D742-9C99-B118BE5C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533899"/>
            <a:ext cx="1955799" cy="195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2308BE-BE6A-8348-9EDC-19C6582CCBA8}"/>
              </a:ext>
            </a:extLst>
          </p:cNvPr>
          <p:cNvSpPr txBox="1"/>
          <p:nvPr/>
        </p:nvSpPr>
        <p:spPr>
          <a:xfrm>
            <a:off x="2729816" y="4634635"/>
            <a:ext cx="3618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a 4-player game, use one king and one rook from each color of a single chess set (as the 4 Kings), along with 4 pawns of each color and the knights and bishops (as the 4 Garrisons for each player)</a:t>
            </a:r>
          </a:p>
        </p:txBody>
      </p:sp>
      <p:pic>
        <p:nvPicPr>
          <p:cNvPr id="11" name="Picture 8" descr="Rook Icons - Download Free Vector Icons | Noun Project">
            <a:extLst>
              <a:ext uri="{FF2B5EF4-FFF2-40B4-BE49-F238E27FC236}">
                <a16:creationId xmlns:a16="http://schemas.microsoft.com/office/drawing/2014/main" id="{9F0573D6-AFDE-274B-A2DC-9E223F99D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98" y="154223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AAC9F3-CB2C-4C4D-8F2A-1C0F3064FA6D}"/>
              </a:ext>
            </a:extLst>
          </p:cNvPr>
          <p:cNvSpPr/>
          <p:nvPr/>
        </p:nvSpPr>
        <p:spPr>
          <a:xfrm>
            <a:off x="6416990" y="1059255"/>
            <a:ext cx="45719" cy="5485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3823EF-251A-2A41-87FE-AFC9FD845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25" y="2109304"/>
            <a:ext cx="4102100" cy="177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B56517-80F5-EA4D-86A5-D507185B2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0550" y="4252462"/>
            <a:ext cx="5022850" cy="18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9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3B77-7159-2440-AEA2-05232B41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67" y="324678"/>
            <a:ext cx="4296412" cy="701146"/>
          </a:xfrm>
        </p:spPr>
        <p:txBody>
          <a:bodyPr>
            <a:normAutofit fontScale="90000"/>
          </a:bodyPr>
          <a:lstStyle/>
          <a:p>
            <a:r>
              <a:rPr lang="en-US" dirty="0"/>
              <a:t>Playtesting /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0D562-6439-3641-B404-65014705B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2096"/>
            <a:ext cx="4902995" cy="5384094"/>
          </a:xfrm>
        </p:spPr>
        <p:txBody>
          <a:bodyPr>
            <a:normAutofit/>
          </a:bodyPr>
          <a:lstStyle/>
          <a:p>
            <a:r>
              <a:rPr lang="en-US" dirty="0"/>
              <a:t>Started with 2-player version (6 islands)</a:t>
            </a:r>
          </a:p>
          <a:p>
            <a:pPr lvl="1"/>
            <a:r>
              <a:rPr lang="en-US" dirty="0"/>
              <a:t>Wanted players to choose an action each turn (Develop, Explore, War), found game to be too deterministic</a:t>
            </a:r>
          </a:p>
          <a:p>
            <a:pPr lvl="1"/>
            <a:r>
              <a:rPr lang="en-US" dirty="0"/>
              <a:t>Added ‘random’ element of D6 die roll</a:t>
            </a:r>
          </a:p>
          <a:p>
            <a:pPr lvl="1"/>
            <a:r>
              <a:rPr lang="en-US" dirty="0"/>
              <a:t>Added complexity with Robber in middle</a:t>
            </a:r>
          </a:p>
          <a:p>
            <a:r>
              <a:rPr lang="en-US" dirty="0"/>
              <a:t>Expanded to 3 or 4-player version (12 islands)</a:t>
            </a:r>
          </a:p>
          <a:p>
            <a:pPr lvl="1"/>
            <a:r>
              <a:rPr lang="en-US" dirty="0"/>
              <a:t>Two D6 doesn’t keep same probability for each island; switched to D12</a:t>
            </a:r>
          </a:p>
          <a:p>
            <a:pPr lvl="1"/>
            <a:r>
              <a:rPr lang="en-US" dirty="0"/>
              <a:t>Added connecting paths to keep similar ratio of adjacent / non-adjacent islands (3/3 and 5/7)</a:t>
            </a:r>
          </a:p>
          <a:p>
            <a:pPr lvl="2"/>
            <a:r>
              <a:rPr lang="en-US" dirty="0"/>
              <a:t>Affects survivability of the King!</a:t>
            </a:r>
          </a:p>
          <a:p>
            <a:pPr lvl="1"/>
            <a:r>
              <a:rPr lang="en-US" dirty="0"/>
              <a:t>Added role for eliminated players (move Robber, develop Garrisons)</a:t>
            </a:r>
          </a:p>
          <a:p>
            <a:pPr lvl="1"/>
            <a:r>
              <a:rPr lang="en-US" dirty="0"/>
              <a:t>Tweaked Robber mechanics (-1 health to Garrisons rather than outright removal)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A5CA1-69E0-9240-8DA5-A8D4AC2F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64" y="448082"/>
            <a:ext cx="3576516" cy="3026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0C68D-D5AB-AB45-8A88-C630262C1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" b="25944"/>
          <a:stretch/>
        </p:blipFill>
        <p:spPr>
          <a:xfrm>
            <a:off x="4975564" y="3864916"/>
            <a:ext cx="7193289" cy="2843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D5EC1-2AAE-5B47-84AE-38D50602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667" y="448082"/>
            <a:ext cx="3571333" cy="3026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91C4D-DA11-E047-9640-9077711D4909}"/>
              </a:ext>
            </a:extLst>
          </p:cNvPr>
          <p:cNvSpPr txBox="1"/>
          <p:nvPr/>
        </p:nvSpPr>
        <p:spPr>
          <a:xfrm>
            <a:off x="6096000" y="162130"/>
            <a:ext cx="106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26D4E-2EE5-244B-814A-257661AA2CB7}"/>
              </a:ext>
            </a:extLst>
          </p:cNvPr>
          <p:cNvSpPr txBox="1"/>
          <p:nvPr/>
        </p:nvSpPr>
        <p:spPr>
          <a:xfrm>
            <a:off x="9874296" y="149383"/>
            <a:ext cx="106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BAA6A-F06E-1A4C-A374-EDB8C2AEA799}"/>
              </a:ext>
            </a:extLst>
          </p:cNvPr>
          <p:cNvSpPr txBox="1"/>
          <p:nvPr/>
        </p:nvSpPr>
        <p:spPr>
          <a:xfrm>
            <a:off x="8161683" y="3566217"/>
            <a:ext cx="106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171899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355D6-308A-BD48-9262-93FE29FA0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71" y="321398"/>
            <a:ext cx="5930900" cy="633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A8C66-149F-624C-9C0B-6FAF4D783AF2}"/>
              </a:ext>
            </a:extLst>
          </p:cNvPr>
          <p:cNvSpPr txBox="1"/>
          <p:nvPr/>
        </p:nvSpPr>
        <p:spPr>
          <a:xfrm>
            <a:off x="715224" y="2743200"/>
            <a:ext cx="4366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9286837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1652</TotalTime>
  <Words>259</Words>
  <Application>Microsoft Macintosh PowerPoint</Application>
  <PresentationFormat>Widescreen</PresentationFormat>
  <Paragraphs>36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Parcel</vt:lpstr>
      <vt:lpstr>Island Hopper</vt:lpstr>
      <vt:lpstr>overview</vt:lpstr>
      <vt:lpstr>PowerPoint Presentation</vt:lpstr>
      <vt:lpstr>Iconagraphy / game elements</vt:lpstr>
      <vt:lpstr>Playtesting /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Gospel of matthew</dc:title>
  <dc:creator>David Garber</dc:creator>
  <cp:lastModifiedBy>David Garber</cp:lastModifiedBy>
  <cp:revision>88</cp:revision>
  <dcterms:created xsi:type="dcterms:W3CDTF">2020-08-26T15:28:51Z</dcterms:created>
  <dcterms:modified xsi:type="dcterms:W3CDTF">2020-12-08T20:14:17Z</dcterms:modified>
</cp:coreProperties>
</file>